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4" r:id="rId1"/>
  </p:sldMasterIdLst>
  <p:notesMasterIdLst>
    <p:notesMasterId r:id="rId11"/>
  </p:notesMasterIdLst>
  <p:handoutMasterIdLst>
    <p:handoutMasterId r:id="rId12"/>
  </p:handoutMasterIdLst>
  <p:sldIdLst>
    <p:sldId id="271" r:id="rId2"/>
    <p:sldId id="276" r:id="rId3"/>
    <p:sldId id="273" r:id="rId4"/>
    <p:sldId id="275" r:id="rId5"/>
    <p:sldId id="277" r:id="rId6"/>
    <p:sldId id="297" r:id="rId7"/>
    <p:sldId id="278" r:id="rId8"/>
    <p:sldId id="279" r:id="rId9"/>
    <p:sldId id="280" r:id="rId10"/>
  </p:sldIdLst>
  <p:sldSz cx="12192000" cy="6858000"/>
  <p:notesSz cx="6877050" cy="100028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254887"/>
    <a:srgbClr val="D1462F"/>
    <a:srgbClr val="E13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37"/>
  </p:normalViewPr>
  <p:slideViewPr>
    <p:cSldViewPr>
      <p:cViewPr>
        <p:scale>
          <a:sx n="70" d="100"/>
          <a:sy n="70" d="100"/>
        </p:scale>
        <p:origin x="444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0650" cy="5005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4779" y="2"/>
            <a:ext cx="2980649" cy="5005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A6EB2-9445-4D28-946E-9EC3DEEC0325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685"/>
            <a:ext cx="2980650" cy="5005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4779" y="9500685"/>
            <a:ext cx="2980649" cy="5005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72AEB-AD41-4F11-89D5-BFBD2E91F9B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84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0055" cy="5001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5403" y="0"/>
            <a:ext cx="2980055" cy="5001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2986F-B357-4F67-AF10-41ED5F458B26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67500" cy="3751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7706" y="4751349"/>
            <a:ext cx="5501640" cy="45012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500961"/>
            <a:ext cx="2980055" cy="5001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5403" y="9500961"/>
            <a:ext cx="2980055" cy="5001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CFB67-C9EA-4744-8E2B-9FFD7C8C9F9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353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de-DE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A71FC33-7105-4EE9-BFB3-E1CB0A8C0552}" type="datetimeFigureOut">
              <a:rPr lang="de-DE" smtClean="0"/>
              <a:pPr/>
              <a:t>05.01.2025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D4F2747-E632-4643-A369-0145ACBDE5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de.wikipedia.org/wiki/Datei:Julius_Kugy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Projekt </a:t>
            </a:r>
            <a:r>
              <a:rPr lang="de-DE" dirty="0" err="1"/>
              <a:t>Kugy</a:t>
            </a:r>
            <a:br>
              <a:rPr lang="de-DE" dirty="0"/>
            </a:br>
            <a:r>
              <a:rPr lang="de-DE" dirty="0"/>
              <a:t>202</a:t>
            </a:r>
            <a:r>
              <a:rPr lang="sl-SI" dirty="0"/>
              <a:t>4</a:t>
            </a:r>
            <a:r>
              <a:rPr lang="de-DE" dirty="0"/>
              <a:t>-202</a:t>
            </a:r>
            <a:r>
              <a:rPr lang="sl-SI" dirty="0"/>
              <a:t>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br>
              <a:rPr lang="de-DE" dirty="0"/>
            </a:br>
            <a:endParaRPr lang="en-US" sz="1200" dirty="0"/>
          </a:p>
        </p:txBody>
      </p:sp>
      <p:pic>
        <p:nvPicPr>
          <p:cNvPr id="4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Projektna Skupina Kugy </a:t>
            </a:r>
            <a:br>
              <a:rPr lang="de-DE" dirty="0"/>
            </a:br>
            <a:r>
              <a:rPr lang="de-DE"/>
              <a:t>Projektgruppe Kugy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15480" y="1628800"/>
            <a:ext cx="9150920" cy="4873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br>
              <a:rPr lang="de-DE" dirty="0"/>
            </a:br>
            <a:r>
              <a:rPr lang="de-DE" dirty="0"/>
              <a:t>Schuljahr 202</a:t>
            </a:r>
            <a:r>
              <a:rPr lang="sl-SI" dirty="0"/>
              <a:t>3</a:t>
            </a:r>
            <a:r>
              <a:rPr lang="de-DE" dirty="0"/>
              <a:t>/202</a:t>
            </a:r>
            <a:r>
              <a:rPr lang="sl-SI" dirty="0"/>
              <a:t>4</a:t>
            </a:r>
            <a:endParaRPr lang="de-DE" dirty="0"/>
          </a:p>
          <a:p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Michaela Dobnig-Prasenc:	</a:t>
            </a:r>
            <a:r>
              <a:rPr lang="pl-PL" sz="2100" dirty="0"/>
              <a:t>predstavnica </a:t>
            </a:r>
            <a:r>
              <a:rPr lang="sl-SI" sz="2100" dirty="0"/>
              <a:t>šole</a:t>
            </a:r>
            <a:r>
              <a:rPr lang="pl-PL" sz="2100" dirty="0"/>
              <a:t>, vsebinska vodja</a:t>
            </a:r>
            <a:endParaRPr lang="de-AT" sz="2100" dirty="0"/>
          </a:p>
          <a:p>
            <a:pPr marL="0" indent="0">
              <a:buNone/>
            </a:pPr>
            <a:r>
              <a:rPr lang="de-DE" sz="2100" dirty="0"/>
              <a:t>					Schulvertreterin, </a:t>
            </a:r>
            <a:r>
              <a:rPr lang="pl-PL" sz="2100" dirty="0"/>
              <a:t>inhaltliche 						Leiterin</a:t>
            </a:r>
            <a:endParaRPr lang="de-DE" sz="2100" dirty="0"/>
          </a:p>
          <a:p>
            <a:pPr marL="0" indent="0">
              <a:buNone/>
            </a:pPr>
            <a:r>
              <a:rPr lang="pl-PL" sz="2100" dirty="0"/>
              <a:t>			</a:t>
            </a:r>
            <a:r>
              <a:rPr lang="de-DE" sz="2100" dirty="0"/>
              <a:t>		</a:t>
            </a:r>
            <a:r>
              <a:rPr lang="pl-PL" sz="2100" dirty="0"/>
              <a:t>responsabile Progetto Kugy</a:t>
            </a:r>
            <a:endParaRPr lang="de-AT" sz="2100" dirty="0"/>
          </a:p>
          <a:p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Brigitte Neuwersch</a:t>
            </a:r>
            <a:r>
              <a:rPr lang="de-DE" dirty="0"/>
              <a:t>: 		</a:t>
            </a:r>
            <a:r>
              <a:rPr lang="pl-PL" sz="2100" dirty="0"/>
              <a:t>predstavnica staršev</a:t>
            </a:r>
          </a:p>
          <a:p>
            <a:pPr marL="0" indent="0">
              <a:buNone/>
            </a:pPr>
            <a:r>
              <a:rPr lang="pl-PL" sz="2100" dirty="0"/>
              <a:t>					Elternvertreterin</a:t>
            </a:r>
          </a:p>
          <a:p>
            <a:pPr marL="0" indent="0">
              <a:buNone/>
            </a:pPr>
            <a:r>
              <a:rPr lang="pl-PL" sz="2100" dirty="0"/>
              <a:t>					rappresentante genitori</a:t>
            </a:r>
            <a:endParaRPr lang="de-DE" sz="2100" dirty="0"/>
          </a:p>
          <a:p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Rosana Pucher</a:t>
            </a:r>
            <a:r>
              <a:rPr lang="de-DE" dirty="0"/>
              <a:t>: </a:t>
            </a:r>
            <a:r>
              <a:rPr lang="sl-SI" dirty="0"/>
              <a:t>		</a:t>
            </a:r>
            <a:r>
              <a:rPr lang="sl-SI" sz="2100" dirty="0"/>
              <a:t>predstavnica staršev </a:t>
            </a:r>
          </a:p>
          <a:p>
            <a:pPr marL="0" indent="0">
              <a:buNone/>
            </a:pPr>
            <a:r>
              <a:rPr lang="sl-SI" sz="2100" dirty="0"/>
              <a:t>					Eltervertreterin </a:t>
            </a:r>
          </a:p>
          <a:p>
            <a:pPr marL="0" indent="0">
              <a:buNone/>
            </a:pPr>
            <a:r>
              <a:rPr lang="sl-SI" sz="2100" dirty="0"/>
              <a:t>					rappresentante genitori</a:t>
            </a:r>
          </a:p>
          <a:p>
            <a:r>
              <a:rPr lang="sl-SI" b="1" dirty="0">
                <a:solidFill>
                  <a:schemeClr val="accent1">
                    <a:lumMod val="75000"/>
                  </a:schemeClr>
                </a:solidFill>
              </a:rPr>
              <a:t>Natalie Igerc</a:t>
            </a:r>
            <a:r>
              <a:rPr lang="de-DE" dirty="0"/>
              <a:t>: </a:t>
            </a:r>
            <a:r>
              <a:rPr lang="sl-SI" dirty="0"/>
              <a:t>			</a:t>
            </a:r>
            <a:r>
              <a:rPr lang="sl-SI" sz="2100" dirty="0"/>
              <a:t>blagajni</a:t>
            </a:r>
            <a:r>
              <a:rPr lang="sl-SI" sz="2100" dirty="0">
                <a:latin typeface="Century" panose="02040604050505020304" pitchFamily="18" charset="0"/>
                <a:cs typeface="Calibri" panose="020F0502020204030204" pitchFamily="34" charset="0"/>
              </a:rPr>
              <a:t>čarka</a:t>
            </a:r>
            <a:r>
              <a:rPr lang="sl-SI" sz="2100" dirty="0"/>
              <a:t> </a:t>
            </a:r>
            <a:r>
              <a:rPr lang="de-DE" sz="2100" dirty="0"/>
              <a:t>/ Kassiererin</a:t>
            </a:r>
          </a:p>
        </p:txBody>
      </p:sp>
      <p:pic>
        <p:nvPicPr>
          <p:cNvPr id="4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Združenje Staršev /</a:t>
            </a:r>
            <a:br>
              <a:rPr lang="de-DE" dirty="0"/>
            </a:br>
            <a:r>
              <a:rPr lang="de-DE" dirty="0"/>
              <a:t>Elternverein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de-DE" b="1" dirty="0"/>
              <a:t>202</a:t>
            </a:r>
            <a:r>
              <a:rPr lang="sl-SI" b="1" dirty="0"/>
              <a:t>3</a:t>
            </a:r>
            <a:r>
              <a:rPr lang="de-DE" b="1" dirty="0"/>
              <a:t>/202</a:t>
            </a:r>
            <a:r>
              <a:rPr lang="sl-SI" b="1" dirty="0"/>
              <a:t>4</a:t>
            </a:r>
            <a:r>
              <a:rPr lang="de-DE" dirty="0"/>
              <a:t>:</a:t>
            </a:r>
          </a:p>
          <a:p>
            <a:r>
              <a:rPr lang="sl-SI" dirty="0"/>
              <a:t>192 dijakinj/dijakov </a:t>
            </a:r>
          </a:p>
          <a:p>
            <a:pPr>
              <a:buNone/>
            </a:pPr>
            <a:r>
              <a:rPr lang="de-DE" dirty="0"/>
              <a:t>	SchülerInnen</a:t>
            </a:r>
          </a:p>
          <a:p>
            <a:r>
              <a:rPr lang="de-DE" dirty="0"/>
              <a:t>2</a:t>
            </a:r>
            <a:r>
              <a:rPr lang="sl-SI" dirty="0"/>
              <a:t>6</a:t>
            </a:r>
            <a:r>
              <a:rPr lang="de-DE" dirty="0"/>
              <a:t>. generacija/Generation</a:t>
            </a:r>
          </a:p>
          <a:p>
            <a:r>
              <a:rPr lang="sl-SI" dirty="0"/>
              <a:t>17 maturantk/maturantov</a:t>
            </a:r>
          </a:p>
          <a:p>
            <a:pPr>
              <a:buNone/>
            </a:pPr>
            <a:r>
              <a:rPr lang="de-DE" dirty="0"/>
              <a:t>	MaturantInnen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DE" dirty="0"/>
              <a:t>Projekt Kugy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Dr. Julius Kugy (1858-1944)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95800" y="1600200"/>
            <a:ext cx="5616624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dirty="0"/>
              <a:t>*1858 Gorica/Görz, † 1944 Trst/Triest</a:t>
            </a:r>
          </a:p>
          <a:p>
            <a:pPr>
              <a:buNone/>
            </a:pPr>
            <a:endParaRPr lang="de-DE" dirty="0"/>
          </a:p>
          <a:p>
            <a:r>
              <a:rPr lang="sl-SI" dirty="0"/>
              <a:t>pravnik-pisatelj-humanist-alpinist</a:t>
            </a:r>
            <a:br>
              <a:rPr lang="de-DE" dirty="0"/>
            </a:br>
            <a:r>
              <a:rPr lang="de-DE" dirty="0"/>
              <a:t>Jurist-Schriftsteller-Humanist-Bergsteiger</a:t>
            </a:r>
          </a:p>
          <a:p>
            <a:r>
              <a:rPr lang="de-DE" dirty="0"/>
              <a:t>večjezičen (slov-nem-ital-furl)</a:t>
            </a:r>
            <a:br>
              <a:rPr lang="de-DE" dirty="0"/>
            </a:br>
            <a:r>
              <a:rPr lang="de-DE" dirty="0"/>
              <a:t>mehrsprachig (Slow-Dt-Ital-Friul)</a:t>
            </a:r>
          </a:p>
          <a:p>
            <a:r>
              <a:rPr lang="sl-SI" dirty="0"/>
              <a:t>spodbujevalec prijateljstva med narodi</a:t>
            </a:r>
            <a:br>
              <a:rPr lang="de-DE" dirty="0"/>
            </a:br>
            <a:r>
              <a:rPr lang="de-DE" dirty="0"/>
              <a:t>Leitfigur des Alpe-Adria Gedankens</a:t>
            </a:r>
          </a:p>
          <a:p>
            <a:endParaRPr lang="en-US" dirty="0"/>
          </a:p>
        </p:txBody>
      </p:sp>
      <p:pic>
        <p:nvPicPr>
          <p:cNvPr id="11" name="Picture 2" descr="http://upload.wikimedia.org/wikipedia/commons/a/ad/Julius_Kugy.jpg">
            <a:hlinkClick r:id="rId2"/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2420888"/>
            <a:ext cx="2635746" cy="3168352"/>
          </a:xfrm>
          <a:prstGeom prst="rect">
            <a:avLst/>
          </a:prstGeom>
          <a:noFill/>
        </p:spPr>
      </p:pic>
      <p:pic>
        <p:nvPicPr>
          <p:cNvPr id="12" name="Grafik 2" descr="C:\Users\rschinner\AppData\Local\Microsoft\Windows\Temporary Internet Files\Content.Word\LOGO_KUGY_SLO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Program Kugyjevih razredov 1-4</a:t>
            </a:r>
            <a:br>
              <a:rPr lang="de-DE" dirty="0"/>
            </a:br>
            <a:r>
              <a:rPr lang="de-DE" dirty="0"/>
              <a:t>Programm der Kugy-Klassen 1-4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2200" b="1" u="sng" dirty="0"/>
              <a:t>1. </a:t>
            </a:r>
            <a:r>
              <a:rPr lang="de-DE" sz="2200" b="1" u="sng" dirty="0" err="1"/>
              <a:t>razred</a:t>
            </a:r>
            <a:r>
              <a:rPr lang="de-DE" sz="2200" b="1" u="sng" dirty="0"/>
              <a:t>:</a:t>
            </a:r>
            <a:br>
              <a:rPr lang="de-DE" sz="2200" dirty="0"/>
            </a:br>
            <a:r>
              <a:rPr lang="de-DE" sz="2200" dirty="0" err="1"/>
              <a:t>italjanska</a:t>
            </a:r>
            <a:r>
              <a:rPr lang="de-DE" sz="2200" dirty="0"/>
              <a:t> </a:t>
            </a:r>
            <a:r>
              <a:rPr lang="de-DE" sz="2200" dirty="0" err="1"/>
              <a:t>jezikovna</a:t>
            </a:r>
            <a:r>
              <a:rPr lang="de-DE" sz="2200" dirty="0"/>
              <a:t> </a:t>
            </a:r>
            <a:r>
              <a:rPr lang="de-DE" sz="2200" dirty="0" err="1"/>
              <a:t>kopel</a:t>
            </a:r>
            <a:r>
              <a:rPr lang="de-DE" sz="2200" dirty="0"/>
              <a:t> Bistrica; </a:t>
            </a:r>
            <a:r>
              <a:rPr lang="de-DE" sz="2200" dirty="0" err="1"/>
              <a:t>italjanski</a:t>
            </a:r>
            <a:r>
              <a:rPr lang="de-DE" sz="2200" dirty="0"/>
              <a:t> </a:t>
            </a:r>
            <a:r>
              <a:rPr lang="de-DE" sz="2200" dirty="0" err="1"/>
              <a:t>teden</a:t>
            </a:r>
            <a:r>
              <a:rPr lang="de-DE" sz="2200" dirty="0"/>
              <a:t> v </a:t>
            </a:r>
            <a:r>
              <a:rPr lang="de-DE" sz="2200" dirty="0" err="1"/>
              <a:t>Bibione</a:t>
            </a:r>
            <a:endParaRPr lang="de-DE" sz="2200" dirty="0"/>
          </a:p>
          <a:p>
            <a:r>
              <a:rPr lang="de-DE" sz="2200" b="1" u="sng" dirty="0"/>
              <a:t>2. </a:t>
            </a:r>
            <a:r>
              <a:rPr lang="de-DE" sz="2200" b="1" u="sng" dirty="0" err="1"/>
              <a:t>razred</a:t>
            </a:r>
            <a:r>
              <a:rPr lang="de-DE" sz="2200" b="1" u="sng" dirty="0"/>
              <a:t>:</a:t>
            </a:r>
            <a:br>
              <a:rPr lang="de-DE" sz="2200" dirty="0"/>
            </a:br>
            <a:r>
              <a:rPr lang="de-DE" sz="2200" dirty="0" err="1"/>
              <a:t>izmenjava</a:t>
            </a:r>
            <a:r>
              <a:rPr lang="de-DE" sz="2200" dirty="0"/>
              <a:t> s </a:t>
            </a:r>
            <a:r>
              <a:rPr lang="de-DE" sz="2200" dirty="0" err="1"/>
              <a:t>partnersko</a:t>
            </a:r>
            <a:r>
              <a:rPr lang="de-DE" sz="2200" dirty="0"/>
              <a:t> OŠ v SLO; </a:t>
            </a:r>
            <a:r>
              <a:rPr lang="sl-SI" sz="2200" dirty="0"/>
              <a:t>izlet Vršič - Kugyjev spomenik </a:t>
            </a:r>
          </a:p>
          <a:p>
            <a:r>
              <a:rPr lang="de-DE" sz="2200" b="1" u="sng" dirty="0"/>
              <a:t>3. </a:t>
            </a:r>
            <a:r>
              <a:rPr lang="de-DE" sz="2200" b="1" u="sng" dirty="0" err="1"/>
              <a:t>razred</a:t>
            </a:r>
            <a:r>
              <a:rPr lang="de-DE" sz="2200" b="1" u="sng" dirty="0"/>
              <a:t>:</a:t>
            </a:r>
            <a:br>
              <a:rPr lang="de-DE" sz="2200" dirty="0"/>
            </a:br>
            <a:r>
              <a:rPr lang="sl-SI" sz="2200" dirty="0"/>
              <a:t>zemljepisna ekskurzija v Furlanijo</a:t>
            </a:r>
            <a:r>
              <a:rPr lang="de-DE" sz="2200" dirty="0"/>
              <a:t>  </a:t>
            </a:r>
          </a:p>
          <a:p>
            <a:r>
              <a:rPr lang="de-DE" sz="2200" b="1" u="sng" dirty="0"/>
              <a:t>4. </a:t>
            </a:r>
            <a:r>
              <a:rPr lang="de-DE" sz="2200" b="1" u="sng" dirty="0" err="1"/>
              <a:t>razred</a:t>
            </a:r>
            <a:r>
              <a:rPr lang="de-DE" sz="2200" b="1" u="sng" dirty="0"/>
              <a:t>:</a:t>
            </a:r>
            <a:br>
              <a:rPr lang="de-DE" sz="2200" b="1" dirty="0"/>
            </a:br>
            <a:r>
              <a:rPr lang="sl-SI" sz="2200" dirty="0"/>
              <a:t>naravoslovno-jezikovni teden v Fiesi</a:t>
            </a:r>
            <a:r>
              <a:rPr lang="de-AT" sz="2200" dirty="0"/>
              <a:t>;</a:t>
            </a:r>
            <a:r>
              <a:rPr lang="sl-SI" sz="2200" dirty="0"/>
              <a:t> zgodovinska ekskurzija v </a:t>
            </a:r>
            <a:r>
              <a:rPr lang="de-DE" sz="2200" dirty="0"/>
              <a:t>Mauthausen; </a:t>
            </a:r>
            <a:r>
              <a:rPr lang="de-AT" sz="2200" dirty="0" err="1"/>
              <a:t>italijanski</a:t>
            </a:r>
            <a:r>
              <a:rPr lang="de-AT" sz="2200" dirty="0"/>
              <a:t> </a:t>
            </a:r>
            <a:r>
              <a:rPr lang="de-AT" sz="2200" dirty="0" err="1"/>
              <a:t>jezikovni</a:t>
            </a:r>
            <a:r>
              <a:rPr lang="de-AT" sz="2200" dirty="0"/>
              <a:t> </a:t>
            </a:r>
            <a:r>
              <a:rPr lang="de-AT" sz="2200" dirty="0" err="1"/>
              <a:t>certifikat</a:t>
            </a:r>
            <a:r>
              <a:rPr lang="de-AT" sz="2200" dirty="0"/>
              <a:t> PLIDA</a:t>
            </a:r>
            <a:r>
              <a:rPr lang="sl-SI" sz="2200" dirty="0"/>
              <a:t> </a:t>
            </a:r>
            <a:endParaRPr lang="de-DE" sz="2200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2200" b="1" u="sng" dirty="0"/>
              <a:t>1. Klasse:</a:t>
            </a:r>
            <a:br>
              <a:rPr lang="de-DE" sz="2200" dirty="0"/>
            </a:br>
            <a:r>
              <a:rPr lang="de-DE" sz="2200" dirty="0"/>
              <a:t>Sprachbad Feistritz; italienische Sprachwoche in </a:t>
            </a:r>
            <a:r>
              <a:rPr lang="de-DE" sz="2200" dirty="0" err="1"/>
              <a:t>Bibione</a:t>
            </a:r>
            <a:endParaRPr lang="de-DE" sz="2200" dirty="0"/>
          </a:p>
          <a:p>
            <a:r>
              <a:rPr lang="de-DE" sz="2200" b="1" u="sng" dirty="0"/>
              <a:t>2. Klasse:</a:t>
            </a:r>
            <a:br>
              <a:rPr lang="de-DE" sz="2200" dirty="0"/>
            </a:br>
            <a:r>
              <a:rPr lang="de-DE" sz="2200" dirty="0"/>
              <a:t>Schüleraustausch mit Partnerschule in SLO; Exkursion zum </a:t>
            </a:r>
            <a:r>
              <a:rPr lang="de-DE" sz="2200" dirty="0" err="1"/>
              <a:t>Kugy</a:t>
            </a:r>
            <a:r>
              <a:rPr lang="de-DE" sz="2200" dirty="0"/>
              <a:t>-Denkmal</a:t>
            </a:r>
          </a:p>
          <a:p>
            <a:r>
              <a:rPr lang="de-DE" sz="2200" b="1" u="sng" dirty="0"/>
              <a:t>3. Klasse: </a:t>
            </a:r>
            <a:r>
              <a:rPr lang="de-DE" sz="2200" dirty="0"/>
              <a:t>Geographie-Exkursion nach Friaul </a:t>
            </a:r>
          </a:p>
          <a:p>
            <a:r>
              <a:rPr lang="de-DE" sz="2200" b="1" u="sng" dirty="0"/>
              <a:t>4. Klasse:</a:t>
            </a:r>
            <a:br>
              <a:rPr lang="de-DE" sz="2200" b="1" dirty="0"/>
            </a:br>
            <a:r>
              <a:rPr lang="de-DE" sz="2200" dirty="0"/>
              <a:t>naturwissenschaftliche Sprachwoche in </a:t>
            </a:r>
            <a:r>
              <a:rPr lang="de-DE" sz="2200" dirty="0" err="1"/>
              <a:t>Fiesa</a:t>
            </a:r>
            <a:r>
              <a:rPr lang="de-DE" sz="2200" dirty="0"/>
              <a:t>; geschichtliche Exkursion nach Mauthausen; italienisches Sprachzertifikat PLIDA</a:t>
            </a:r>
          </a:p>
          <a:p>
            <a:pPr marL="0" indent="0">
              <a:buNone/>
            </a:pPr>
            <a:endParaRPr lang="de-DE" sz="2200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/>
              <a:t>T</a:t>
            </a:r>
            <a:r>
              <a:rPr lang="de-DE" dirty="0" err="1"/>
              <a:t>ežišča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Schwerpunkte</a:t>
            </a:r>
            <a:endParaRPr lang="en-US" dirty="0"/>
          </a:p>
        </p:txBody>
      </p:sp>
      <p:pic>
        <p:nvPicPr>
          <p:cNvPr id="7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Program Kugyjevih razredov 5-8</a:t>
            </a:r>
            <a:br>
              <a:rPr lang="de-DE" dirty="0"/>
            </a:br>
            <a:r>
              <a:rPr lang="de-DE" dirty="0"/>
              <a:t>Programm der Kugy-Klassen 5-8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67172" y="2418768"/>
            <a:ext cx="5019228" cy="4166181"/>
          </a:xfrm>
        </p:spPr>
        <p:txBody>
          <a:bodyPr>
            <a:normAutofit fontScale="92500" lnSpcReduction="20000"/>
          </a:bodyPr>
          <a:lstStyle/>
          <a:p>
            <a:r>
              <a:rPr lang="sl-SI" sz="2200" b="1" u="sng" dirty="0"/>
              <a:t>5. razred: </a:t>
            </a:r>
            <a:endParaRPr lang="de-AT" sz="2200" b="1" u="sng" dirty="0"/>
          </a:p>
          <a:p>
            <a:pPr marL="266700" indent="-266700">
              <a:buNone/>
            </a:pPr>
            <a:r>
              <a:rPr lang="de-AT" sz="2200" dirty="0"/>
              <a:t>	</a:t>
            </a:r>
            <a:r>
              <a:rPr lang="sl-SI" sz="2200" dirty="0"/>
              <a:t>dvodnevna ekskurzija za</a:t>
            </a:r>
            <a:r>
              <a:rPr lang="de-AT" sz="2200" dirty="0"/>
              <a:t> </a:t>
            </a:r>
            <a:r>
              <a:rPr lang="sl-SI" sz="2200" dirty="0"/>
              <a:t>medsebojno</a:t>
            </a:r>
            <a:r>
              <a:rPr lang="de-AT" sz="2200" dirty="0"/>
              <a:t> </a:t>
            </a:r>
            <a:r>
              <a:rPr lang="sl-SI" sz="2200" dirty="0"/>
              <a:t>spoznavanje “Gremo v Planine“</a:t>
            </a:r>
          </a:p>
          <a:p>
            <a:r>
              <a:rPr lang="sl-SI" sz="2200" b="1" u="sng" dirty="0"/>
              <a:t>6. razred:</a:t>
            </a:r>
            <a:br>
              <a:rPr lang="sl-SI" sz="2200" dirty="0"/>
            </a:br>
            <a:r>
              <a:rPr lang="sl-SI" sz="2200" dirty="0"/>
              <a:t>jezikovni teden v Angliji</a:t>
            </a:r>
            <a:r>
              <a:rPr lang="de-AT" sz="2200" dirty="0"/>
              <a:t>;</a:t>
            </a:r>
            <a:r>
              <a:rPr lang="sl-SI" sz="2200" dirty="0"/>
              <a:t> športni teden v SLO/HR  </a:t>
            </a:r>
          </a:p>
          <a:p>
            <a:r>
              <a:rPr lang="sl-SI" sz="2200" b="1" u="sng" dirty="0"/>
              <a:t>7. razred:</a:t>
            </a:r>
            <a:br>
              <a:rPr lang="sl-SI" sz="2200" dirty="0"/>
            </a:br>
            <a:r>
              <a:rPr lang="sl-SI" sz="2200" dirty="0"/>
              <a:t>jezikovni teden v Ljubljani</a:t>
            </a:r>
            <a:r>
              <a:rPr lang="de-AT" sz="2200" dirty="0"/>
              <a:t>;</a:t>
            </a:r>
            <a:r>
              <a:rPr lang="sl-SI" sz="2200" dirty="0"/>
              <a:t> izmenjava-jezikovni teden v Italiji</a:t>
            </a:r>
            <a:r>
              <a:rPr lang="de-AT" sz="2200" dirty="0"/>
              <a:t>; </a:t>
            </a:r>
            <a:r>
              <a:rPr lang="de-AT" sz="2200" dirty="0" err="1"/>
              <a:t>italijanski</a:t>
            </a:r>
            <a:r>
              <a:rPr lang="de-AT" sz="2200" dirty="0"/>
              <a:t> </a:t>
            </a:r>
            <a:r>
              <a:rPr lang="de-AT" sz="2200" dirty="0" err="1"/>
              <a:t>jezikovni</a:t>
            </a:r>
            <a:r>
              <a:rPr lang="de-AT" sz="2200" dirty="0"/>
              <a:t> </a:t>
            </a:r>
            <a:r>
              <a:rPr lang="de-AT" sz="2200" dirty="0" err="1"/>
              <a:t>certifikat</a:t>
            </a:r>
            <a:r>
              <a:rPr lang="de-AT" sz="2200" dirty="0"/>
              <a:t> PLIDA</a:t>
            </a:r>
            <a:r>
              <a:rPr lang="sl-SI" sz="2200" dirty="0"/>
              <a:t>  </a:t>
            </a:r>
          </a:p>
          <a:p>
            <a:r>
              <a:rPr lang="sl-SI" sz="2200" b="1" u="sng" dirty="0"/>
              <a:t>8. razred:</a:t>
            </a:r>
            <a:br>
              <a:rPr lang="sl-SI" sz="2200" b="1" dirty="0"/>
            </a:br>
            <a:r>
              <a:rPr lang="sl-SI" sz="2200" dirty="0"/>
              <a:t>dvodnevna ekskurzija v Trst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5019228" cy="3886200"/>
          </a:xfrm>
        </p:spPr>
        <p:txBody>
          <a:bodyPr>
            <a:normAutofit fontScale="92500" lnSpcReduction="20000"/>
          </a:bodyPr>
          <a:lstStyle/>
          <a:p>
            <a:r>
              <a:rPr lang="de-DE" sz="2200" b="1" u="sng" dirty="0"/>
              <a:t>5. Klasse:</a:t>
            </a:r>
            <a:br>
              <a:rPr lang="de-DE" sz="2200" dirty="0"/>
            </a:br>
            <a:r>
              <a:rPr lang="de-DE" sz="2200" dirty="0"/>
              <a:t>2 Tage „Auf </a:t>
            </a:r>
            <a:r>
              <a:rPr lang="sl-SI" sz="2200" dirty="0"/>
              <a:t>in d</a:t>
            </a:r>
            <a:r>
              <a:rPr lang="de-AT" sz="2200" dirty="0" err="1"/>
              <a:t>ie</a:t>
            </a:r>
            <a:r>
              <a:rPr lang="sl-SI" sz="2200" dirty="0"/>
              <a:t> Berge</a:t>
            </a:r>
            <a:r>
              <a:rPr lang="de-AT" sz="2200" dirty="0"/>
              <a:t>“</a:t>
            </a:r>
            <a:r>
              <a:rPr lang="de-DE" sz="2200" dirty="0"/>
              <a:t> zum Kenne</a:t>
            </a:r>
            <a:r>
              <a:rPr lang="sl-SI" sz="2200" dirty="0"/>
              <a:t>n</a:t>
            </a:r>
            <a:r>
              <a:rPr lang="de-DE" sz="2200" dirty="0"/>
              <a:t>lernen und Stärkung der Klassengemeinschaft</a:t>
            </a:r>
          </a:p>
          <a:p>
            <a:r>
              <a:rPr lang="de-DE" sz="2200" b="1" u="sng" dirty="0"/>
              <a:t>6. Klasse: </a:t>
            </a:r>
            <a:br>
              <a:rPr lang="de-DE" sz="2200" dirty="0"/>
            </a:br>
            <a:r>
              <a:rPr lang="de-DE" sz="2200" dirty="0"/>
              <a:t>Sprachwoche in England; Sportwoche in Kroatien/Slowenien  </a:t>
            </a:r>
          </a:p>
          <a:p>
            <a:r>
              <a:rPr lang="de-DE" sz="2200" b="1" u="sng" dirty="0"/>
              <a:t>7. Klasse:</a:t>
            </a:r>
            <a:br>
              <a:rPr lang="de-DE" sz="2200" b="1" u="sng" dirty="0"/>
            </a:br>
            <a:r>
              <a:rPr lang="de-DE" sz="2200" dirty="0"/>
              <a:t>Sprachwoche in Ljubljana; Austausch-Sprachwoche in Italien; italienisches Sprachzertifikat PLIDA</a:t>
            </a:r>
          </a:p>
          <a:p>
            <a:r>
              <a:rPr lang="de-DE" sz="2200" b="1" u="sng" dirty="0"/>
              <a:t>8. Klasse:</a:t>
            </a:r>
          </a:p>
          <a:p>
            <a:pPr marL="0" indent="0">
              <a:buNone/>
            </a:pPr>
            <a:r>
              <a:rPr lang="de-DE" sz="2200" dirty="0"/>
              <a:t>    </a:t>
            </a:r>
            <a:r>
              <a:rPr lang="sl-SI" sz="2200" dirty="0"/>
              <a:t>zweit</a:t>
            </a:r>
            <a:r>
              <a:rPr lang="de-AT" sz="2200" dirty="0"/>
              <a:t>ä</a:t>
            </a:r>
            <a:r>
              <a:rPr lang="sl-SI" sz="2200" dirty="0"/>
              <a:t>gige</a:t>
            </a:r>
            <a:r>
              <a:rPr lang="de-AT" sz="2200" dirty="0"/>
              <a:t> </a:t>
            </a:r>
            <a:r>
              <a:rPr lang="sl-SI" sz="2200" dirty="0"/>
              <a:t>E</a:t>
            </a:r>
            <a:r>
              <a:rPr lang="de-DE" sz="2200" dirty="0" err="1"/>
              <a:t>xkursion</a:t>
            </a:r>
            <a:r>
              <a:rPr lang="de-DE" sz="2200" dirty="0"/>
              <a:t> nach </a:t>
            </a:r>
            <a:r>
              <a:rPr lang="sl-SI" sz="2200" dirty="0"/>
              <a:t>Triest</a:t>
            </a:r>
            <a:r>
              <a:rPr lang="de-DE" sz="2200" dirty="0"/>
              <a:t>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/>
              <a:t>T</a:t>
            </a:r>
            <a:r>
              <a:rPr lang="de-DE" dirty="0" err="1"/>
              <a:t>ežišča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Schwerpunkte</a:t>
            </a:r>
            <a:endParaRPr lang="en-US" dirty="0"/>
          </a:p>
        </p:txBody>
      </p:sp>
      <p:pic>
        <p:nvPicPr>
          <p:cNvPr id="7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155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Kugyjev prispevek </a:t>
            </a:r>
            <a:br>
              <a:rPr lang="de-DE" dirty="0"/>
            </a:br>
            <a:r>
              <a:rPr lang="de-DE" dirty="0"/>
              <a:t>Kugy-Beitrag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it-IT" dirty="0"/>
              <a:t>€ 200,- za 1 otroka</a:t>
            </a:r>
            <a:br>
              <a:rPr lang="it-IT" dirty="0"/>
            </a:br>
            <a:r>
              <a:rPr lang="it-IT" dirty="0" err="1"/>
              <a:t>na</a:t>
            </a:r>
            <a:r>
              <a:rPr lang="it-IT" dirty="0"/>
              <a:t> leto </a:t>
            </a:r>
          </a:p>
          <a:p>
            <a:r>
              <a:rPr lang="sl-SI" dirty="0"/>
              <a:t>plačljiv v roku dveh tednov po prejemu pisma staršev neposredno na KUGY- račun</a:t>
            </a:r>
          </a:p>
          <a:p>
            <a:r>
              <a:rPr lang="sl-SI" dirty="0"/>
              <a:t>članarina ZS </a:t>
            </a:r>
            <a:r>
              <a:rPr lang="sl-SI" dirty="0">
                <a:latin typeface="Century" panose="02040604050505020304" pitchFamily="18" charset="0"/>
              </a:rPr>
              <a:t>ni</a:t>
            </a:r>
            <a:r>
              <a:rPr lang="sl-SI" dirty="0">
                <a:latin typeface="Century" panose="02040604050505020304" pitchFamily="18" charset="0"/>
                <a:cs typeface="Calibri" panose="020F0502020204030204" pitchFamily="34" charset="0"/>
              </a:rPr>
              <a:t> </a:t>
            </a:r>
            <a:r>
              <a:rPr lang="sl-SI" dirty="0">
                <a:latin typeface="Century" panose="02040604050505020304" pitchFamily="18" charset="0"/>
              </a:rPr>
              <a:t>vklju</a:t>
            </a:r>
            <a:r>
              <a:rPr lang="sl-SI" dirty="0">
                <a:latin typeface="Century" panose="02040604050505020304" pitchFamily="18" charset="0"/>
                <a:cs typeface="Calibri" panose="020F0502020204030204" pitchFamily="34" charset="0"/>
              </a:rPr>
              <a:t>čena</a:t>
            </a:r>
            <a:endParaRPr lang="sl-SI" dirty="0">
              <a:latin typeface="Century" panose="02040604050505020304" pitchFamily="18" charset="0"/>
            </a:endParaRPr>
          </a:p>
          <a:p>
            <a:endParaRPr lang="en-US" dirty="0"/>
          </a:p>
          <a:p>
            <a:endParaRPr lang="it-IT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95975" y="2362200"/>
            <a:ext cx="4772025" cy="38862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9600" dirty="0"/>
              <a:t>€ 200,- für 1 Kind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l-SI" sz="9600" dirty="0"/>
              <a:t>	</a:t>
            </a:r>
            <a:r>
              <a:rPr lang="de-DE" sz="9600" dirty="0"/>
              <a:t>pro Jahr</a:t>
            </a:r>
            <a:r>
              <a:rPr lang="sl-SI" sz="9600" dirty="0"/>
              <a:t> </a:t>
            </a:r>
          </a:p>
          <a:p>
            <a:pPr>
              <a:lnSpc>
                <a:spcPct val="120000"/>
              </a:lnSpc>
            </a:pPr>
            <a:r>
              <a:rPr lang="sl-SI" sz="9600" dirty="0"/>
              <a:t>zahlbar binnen 2 Wochen nach Erhalt des Elternbriefes direkt auf das KUGY-Konto</a:t>
            </a:r>
            <a:endParaRPr lang="de-DE" sz="9600" dirty="0"/>
          </a:p>
          <a:p>
            <a:pPr>
              <a:lnSpc>
                <a:spcPct val="120000"/>
              </a:lnSpc>
            </a:pPr>
            <a:r>
              <a:rPr lang="de-DE" sz="9600" dirty="0"/>
              <a:t>EV-Beitrag nicht inkludiert</a:t>
            </a:r>
          </a:p>
          <a:p>
            <a:pPr>
              <a:buNone/>
            </a:pPr>
            <a:r>
              <a:rPr lang="de-DE" dirty="0"/>
              <a:t>	</a:t>
            </a:r>
            <a:br>
              <a:rPr lang="de-DE" dirty="0"/>
            </a:br>
            <a:endParaRPr lang="de-DE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/>
              <a:t>K</a:t>
            </a:r>
            <a:r>
              <a:rPr lang="de-DE" dirty="0" err="1"/>
              <a:t>oliko</a:t>
            </a:r>
            <a:r>
              <a:rPr lang="de-DE" dirty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Wieviel?</a:t>
            </a:r>
            <a:endParaRPr lang="en-US" dirty="0"/>
          </a:p>
        </p:txBody>
      </p:sp>
      <p:pic>
        <p:nvPicPr>
          <p:cNvPr id="7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Kugyjev prispevek </a:t>
            </a:r>
            <a:br>
              <a:rPr lang="de-DE" dirty="0"/>
            </a:br>
            <a:r>
              <a:rPr lang="de-DE" dirty="0"/>
              <a:t>Kugy-Beitrag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5054352" cy="3886200"/>
          </a:xfrm>
        </p:spPr>
        <p:txBody>
          <a:bodyPr>
            <a:normAutofit/>
          </a:bodyPr>
          <a:lstStyle/>
          <a:p>
            <a:r>
              <a:rPr lang="sl-SI" sz="2600" dirty="0"/>
              <a:t>jezikovna asistenca (A. Sabotto, </a:t>
            </a:r>
            <a:r>
              <a:rPr lang="sl-SI" sz="2800" dirty="0"/>
              <a:t>E. Scaccabarozzi</a:t>
            </a:r>
            <a:r>
              <a:rPr lang="sl-SI" sz="2600" dirty="0"/>
              <a:t>)</a:t>
            </a:r>
          </a:p>
          <a:p>
            <a:r>
              <a:rPr lang="sl-SI" sz="2600" dirty="0"/>
              <a:t>učbeniki (Progresso </a:t>
            </a:r>
            <a:r>
              <a:rPr lang="de-DE" sz="2600" dirty="0" err="1"/>
              <a:t>libri</a:t>
            </a:r>
            <a:r>
              <a:rPr lang="sl-SI" sz="2600" dirty="0"/>
              <a:t>) </a:t>
            </a:r>
          </a:p>
          <a:p>
            <a:r>
              <a:rPr lang="sl-SI" sz="2600" dirty="0"/>
              <a:t>imerzije </a:t>
            </a:r>
            <a:endParaRPr lang="de-AT" sz="2600" dirty="0"/>
          </a:p>
          <a:p>
            <a:r>
              <a:rPr lang="sl-SI" sz="2600" dirty="0"/>
              <a:t>potni stroški </a:t>
            </a:r>
          </a:p>
          <a:p>
            <a:r>
              <a:rPr lang="sl-SI" sz="2600" dirty="0"/>
              <a:t>podpora pri projektih (Bibione, Furlanija, Fiesa</a:t>
            </a:r>
            <a:r>
              <a:rPr lang="de-AT" sz="2600" dirty="0"/>
              <a:t>…</a:t>
            </a:r>
            <a:r>
              <a:rPr lang="sl-SI" sz="2600" dirty="0"/>
              <a:t>)</a:t>
            </a:r>
            <a:br>
              <a:rPr lang="it-IT" dirty="0"/>
            </a:br>
            <a:endParaRPr lang="it-IT" dirty="0"/>
          </a:p>
          <a:p>
            <a:endParaRPr lang="en-US" dirty="0"/>
          </a:p>
          <a:p>
            <a:endParaRPr lang="it-IT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95975" y="2362200"/>
            <a:ext cx="5096569" cy="3886200"/>
          </a:xfrm>
        </p:spPr>
        <p:txBody>
          <a:bodyPr>
            <a:normAutofit/>
          </a:bodyPr>
          <a:lstStyle/>
          <a:p>
            <a:r>
              <a:rPr lang="it-IT" dirty="0" err="1"/>
              <a:t>Sprachassistenz</a:t>
            </a:r>
            <a:r>
              <a:rPr lang="it-IT" dirty="0"/>
              <a:t> (A. </a:t>
            </a:r>
            <a:r>
              <a:rPr lang="it-IT" dirty="0" err="1"/>
              <a:t>Sabotto</a:t>
            </a:r>
            <a:r>
              <a:rPr lang="it-IT" dirty="0"/>
              <a:t>, </a:t>
            </a:r>
            <a:r>
              <a:rPr lang="sl-SI" dirty="0"/>
              <a:t>E. Scaccabarozzi</a:t>
            </a:r>
            <a:r>
              <a:rPr lang="it-IT" dirty="0"/>
              <a:t>)</a:t>
            </a:r>
          </a:p>
          <a:p>
            <a:r>
              <a:rPr lang="it-IT" dirty="0"/>
              <a:t>Lehrbücher (Progresso </a:t>
            </a:r>
            <a:r>
              <a:rPr lang="sl-SI" dirty="0"/>
              <a:t>libri</a:t>
            </a:r>
            <a:r>
              <a:rPr lang="it-IT" dirty="0"/>
              <a:t>,)</a:t>
            </a:r>
          </a:p>
          <a:p>
            <a:r>
              <a:rPr lang="it-IT" dirty="0"/>
              <a:t>Immersion </a:t>
            </a:r>
          </a:p>
          <a:p>
            <a:r>
              <a:rPr lang="it-IT" dirty="0" err="1"/>
              <a:t>Fahrtkosten</a:t>
            </a:r>
            <a:r>
              <a:rPr lang="it-IT" dirty="0"/>
              <a:t> </a:t>
            </a:r>
            <a:r>
              <a:rPr lang="it-IT" dirty="0" err="1"/>
              <a:t>für</a:t>
            </a:r>
            <a:r>
              <a:rPr lang="it-IT" dirty="0"/>
              <a:t> </a:t>
            </a:r>
            <a:r>
              <a:rPr lang="it-IT" dirty="0" err="1"/>
              <a:t>Austausch</a:t>
            </a:r>
            <a:r>
              <a:rPr lang="it-IT" dirty="0"/>
              <a:t> od. </a:t>
            </a:r>
            <a:r>
              <a:rPr lang="it-IT" dirty="0" err="1"/>
              <a:t>Exkursionen</a:t>
            </a:r>
            <a:endParaRPr lang="it-IT" dirty="0"/>
          </a:p>
          <a:p>
            <a:r>
              <a:rPr lang="it-IT" dirty="0"/>
              <a:t>Projektunterstützung (Bibione, Friaul, </a:t>
            </a:r>
            <a:r>
              <a:rPr lang="it-IT" dirty="0" err="1"/>
              <a:t>Fiesa</a:t>
            </a:r>
            <a:r>
              <a:rPr lang="it-IT" dirty="0"/>
              <a:t>…)</a:t>
            </a:r>
            <a:br>
              <a:rPr lang="it-IT" dirty="0"/>
            </a:br>
            <a:endParaRPr lang="it-IT" dirty="0"/>
          </a:p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/>
              <a:t>Z</a:t>
            </a:r>
            <a:r>
              <a:rPr lang="de-DE" dirty="0"/>
              <a:t>a kaj?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Wofür?</a:t>
            </a:r>
            <a:endParaRPr lang="en-US" dirty="0"/>
          </a:p>
        </p:txBody>
      </p:sp>
      <p:pic>
        <p:nvPicPr>
          <p:cNvPr id="7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Hvala / Danke</a:t>
            </a:r>
            <a:br>
              <a:rPr lang="de-D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www.slog.at</a:t>
            </a:r>
          </a:p>
          <a:p>
            <a:endParaRPr lang="de-DE" dirty="0"/>
          </a:p>
          <a:p>
            <a:r>
              <a:rPr lang="de-DE" dirty="0"/>
              <a:t>www.slog.at/kugy</a:t>
            </a:r>
          </a:p>
          <a:p>
            <a:endParaRPr lang="de-DE" dirty="0"/>
          </a:p>
          <a:p>
            <a:r>
              <a:rPr lang="de-DE" dirty="0">
                <a:solidFill>
                  <a:srgbClr val="0070C0"/>
                </a:solidFill>
              </a:rPr>
              <a:t>projektkugy@gmail.com</a:t>
            </a:r>
            <a:br>
              <a:rPr lang="de-DE" sz="1600" dirty="0"/>
            </a:br>
            <a:endParaRPr lang="en-US" dirty="0"/>
          </a:p>
        </p:txBody>
      </p:sp>
      <p:pic>
        <p:nvPicPr>
          <p:cNvPr id="4" name="Grafik 2" descr="C:\Users\rschinner\AppData\Local\Microsoft\Windows\Temporary Internet Files\Content.Word\LOGO_KUGY_SLO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548680"/>
            <a:ext cx="2167070" cy="681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582</Words>
  <Application>Microsoft Office PowerPoint</Application>
  <PresentationFormat>Breitbild</PresentationFormat>
  <Paragraphs>87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Calibri</vt:lpstr>
      <vt:lpstr>Century</vt:lpstr>
      <vt:lpstr>Century Schoolbook</vt:lpstr>
      <vt:lpstr>Wingdings</vt:lpstr>
      <vt:lpstr>Wingdings 2</vt:lpstr>
      <vt:lpstr>Oriel</vt:lpstr>
      <vt:lpstr>Projekt Kugy 2024-2025</vt:lpstr>
      <vt:lpstr>Projektna Skupina Kugy  Projektgruppe Kugy</vt:lpstr>
      <vt:lpstr>Združenje Staršev / Elternverein</vt:lpstr>
      <vt:lpstr>Dr. Julius Kugy (1858-1944)</vt:lpstr>
      <vt:lpstr>Program Kugyjevih razredov 1-4 Programm der Kugy-Klassen 1-4</vt:lpstr>
      <vt:lpstr>Program Kugyjevih razredov 5-8 Programm der Kugy-Klassen 5-8</vt:lpstr>
      <vt:lpstr>Kugyjev prispevek  Kugy-Beitrag</vt:lpstr>
      <vt:lpstr>Kugyjev prispevek  Kugy-Beitrag</vt:lpstr>
      <vt:lpstr>Hvala / Danke </vt:lpstr>
    </vt:vector>
  </TitlesOfParts>
  <Company>FH Kärnten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Gutownig Fürst Katarina</dc:creator>
  <cp:lastModifiedBy>Dobnig-Prasenc Michaela</cp:lastModifiedBy>
  <cp:revision>126</cp:revision>
  <cp:lastPrinted>2016-10-08T12:34:11Z</cp:lastPrinted>
  <dcterms:created xsi:type="dcterms:W3CDTF">2012-10-22T06:11:25Z</dcterms:created>
  <dcterms:modified xsi:type="dcterms:W3CDTF">2025-01-05T22:19:18Z</dcterms:modified>
</cp:coreProperties>
</file>